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notesMasterIdLst>
    <p:notesMasterId r:id="rId4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_footer: 'JWT.io https://www.jwt.io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_footer: 'JWT.io https://www.jwt.io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_fotter: https://learn.microsoft.com/en-us/azure/active-directory/develop/v2-oauth2-implicit-grant-flow &gt;
&lt;!-- _footer: Manning: Microservice Security in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2023-04-14T07:03:05Z</dcterms:created>
  <dcterms:modified xsi:type="dcterms:W3CDTF">2023-04-14T07:03:05Z</dcterms:modified>
</cp:coreProperties>
</file>